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AC435E-1B60-4ABD-8A3B-1EF373D466F7}" v="1" dt="2023-09-21T18:00:34.6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28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86444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4899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3395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4012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8038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836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140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495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686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91C080-3EA2-EE5E-D418-218187B21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" y="0"/>
            <a:ext cx="113157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417320"/>
            <a:ext cx="9144000" cy="84573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Open Sans Light"/>
                <a:ea typeface="Open Sans Light"/>
                <a:cs typeface="Open Sans Light"/>
              </a:rPr>
              <a:t>Introduction to .NET Package Management with NuGet</a:t>
            </a:r>
            <a:endParaRPr lang="en-US" dirty="0">
              <a:ea typeface="Open Sans Ligh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3426692"/>
            <a:ext cx="9144000" cy="13414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Open Sans Light"/>
                <a:ea typeface="Open Sans"/>
                <a:cs typeface="Open Sans"/>
              </a:rPr>
              <a:t>Video 1</a:t>
            </a:r>
          </a:p>
          <a:p>
            <a:r>
              <a:rPr lang="en-US" dirty="0">
                <a:latin typeface="Open Sans Light"/>
                <a:ea typeface="Open Sans"/>
                <a:cs typeface="Open Sans"/>
              </a:rPr>
              <a:t>Allie Barry – Product Manager</a:t>
            </a:r>
            <a:endParaRPr lang="en-US" dirty="0">
              <a:latin typeface="Open Sans Light"/>
              <a:ea typeface="Open Sans"/>
            </a:endParaRPr>
          </a:p>
          <a:p>
            <a:endParaRPr lang="en-US" dirty="0">
              <a:latin typeface="Open Sans Light"/>
              <a:ea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221872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NuGet?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0D9B01-4853-559A-31C9-F32D92A77D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NuGet?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NuGet is the official </a:t>
            </a:r>
            <a:r>
              <a:rPr lang="en-US" sz="2800" u="sng" dirty="0"/>
              <a:t>package manager</a:t>
            </a:r>
            <a:r>
              <a:rPr lang="en-US" sz="2800" dirty="0"/>
              <a:t> for .NET</a:t>
            </a:r>
            <a:br>
              <a:rPr lang="en-US" sz="2800" u="sng" dirty="0"/>
            </a:br>
            <a:endParaRPr lang="en-US" sz="2800" u="sng" dirty="0"/>
          </a:p>
          <a:p>
            <a:r>
              <a:rPr lang="en-US" sz="2800" dirty="0"/>
              <a:t>Package Manager = Platform + Tools to create, publish, and consume packages</a:t>
            </a:r>
          </a:p>
          <a:p>
            <a:endParaRPr lang="en-US" sz="2800" dirty="0"/>
          </a:p>
          <a:p>
            <a:r>
              <a:rPr lang="en-US" sz="2800" dirty="0"/>
              <a:t>Package = Compiled Library + Descriptive Metadata</a:t>
            </a:r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54</Words>
  <Application>Microsoft Office PowerPoint</Application>
  <PresentationFormat>Widescreen</PresentationFormat>
  <Paragraphs>9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1_Office Theme</vt:lpstr>
      <vt:lpstr>Introduction to .NET Package Management with NuGet</vt:lpstr>
      <vt:lpstr>What is NuGet?</vt:lpstr>
      <vt:lpstr>What is NuGet?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.NET Package Management with NuGet</dc:title>
  <dc:creator>Allie Barry</dc:creator>
  <cp:lastModifiedBy>Allie Barry</cp:lastModifiedBy>
  <cp:revision>2</cp:revision>
  <dcterms:created xsi:type="dcterms:W3CDTF">2023-09-21T16:40:52Z</dcterms:created>
  <dcterms:modified xsi:type="dcterms:W3CDTF">2023-11-08T21:43:39Z</dcterms:modified>
</cp:coreProperties>
</file>

<file path=docProps/thumbnail.jpeg>
</file>